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7"/>
  </p:notesMasterIdLst>
  <p:sldIdLst>
    <p:sldId id="256" r:id="rId2"/>
    <p:sldId id="463" r:id="rId3"/>
    <p:sldId id="672" r:id="rId4"/>
    <p:sldId id="673" r:id="rId5"/>
    <p:sldId id="674" r:id="rId6"/>
    <p:sldId id="675" r:id="rId7"/>
    <p:sldId id="502" r:id="rId8"/>
    <p:sldId id="676" r:id="rId9"/>
    <p:sldId id="677" r:id="rId10"/>
    <p:sldId id="678" r:id="rId11"/>
    <p:sldId id="477" r:id="rId12"/>
    <p:sldId id="399" r:id="rId13"/>
    <p:sldId id="409" r:id="rId14"/>
    <p:sldId id="481" r:id="rId15"/>
    <p:sldId id="4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6/Association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10" Type="http://schemas.openxmlformats.org/officeDocument/2006/relationships/image" Target="../media/image2.png"/><Relationship Id="rId4" Type="http://schemas.openxmlformats.org/officeDocument/2006/relationships/image" Target="../media/image23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8.jpg"/><Relationship Id="rId7" Type="http://schemas.openxmlformats.org/officeDocument/2006/relationships/image" Target="../media/image3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6/DeleteEntity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github.com/soyuztechnologies/MouriTechUI5Fiori/blob/master/Day%2016/UpdateEntity.txt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https://github.com/soyuztechnologies/MouriTechUI5Fiori/blob/master/Day%2016/function%20Import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99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17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Step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supplierSet GetEntity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3588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EBD6ACB-D4C1-4767-ABC1-A2C3C883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46" y="1376217"/>
            <a:ext cx="11292008" cy="51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</a:t>
            </a:r>
            <a:r>
              <a:rPr kumimoji="0" lang="en-IN" sz="4800" b="1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 17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Implementing the delete and update method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Function Import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Exercise on </a:t>
            </a:r>
            <a:r>
              <a:rPr lang="en-US" dirty="0" err="1"/>
              <a:t>Entityset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Association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4" descr="82,534 Meeting Agenda Stock Photos and Images - 123RF">
            <a:extLst>
              <a:ext uri="{FF2B5EF4-FFF2-40B4-BE49-F238E27FC236}">
                <a16:creationId xmlns:a16="http://schemas.microsoft.com/office/drawing/2014/main" id="{A2AF6A0F-5758-4F9E-9CD6-F770D988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2" y="1899138"/>
            <a:ext cx="4962759" cy="38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cross-ponding dpc extension classes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the delete and update method</a:t>
            </a:r>
          </a:p>
        </p:txBody>
      </p: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92DB124B-86EA-4024-9003-93A5A349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252889"/>
            <a:ext cx="4439545" cy="43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5"/>
            <a:extLst>
              <a:ext uri="{FF2B5EF4-FFF2-40B4-BE49-F238E27FC236}">
                <a16:creationId xmlns:a16="http://schemas.microsoft.com/office/drawing/2014/main" id="{945174A9-FB19-4DAE-BC7C-2783D065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75" y="1252889"/>
            <a:ext cx="4803827" cy="447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53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folder,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02010"/>
            <a:ext cx="5317000" cy="4566369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53" y="1573858"/>
            <a:ext cx="5671124" cy="456636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809672" y="3241964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y home working Premium Vector">
            <a:extLst>
              <a:ext uri="{FF2B5EF4-FFF2-40B4-BE49-F238E27FC236}">
                <a16:creationId xmlns:a16="http://schemas.microsoft.com/office/drawing/2014/main" id="{2C5BAC29-DC0E-4F95-9A6D-73D05640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830" y="604569"/>
            <a:ext cx="5648861" cy="564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Create a new Entity Set Supplier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Get the supplier header from </a:t>
            </a:r>
            <a:r>
              <a:rPr lang="en-US" sz="1800" dirty="0"/>
              <a:t>BAPI_EPM_BP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Perform GetEntitySet and GetEntity</a:t>
            </a:r>
          </a:p>
        </p:txBody>
      </p:sp>
    </p:spTree>
    <p:extLst>
      <p:ext uri="{BB962C8B-B14F-4D97-AF65-F5344CB8AC3E}">
        <p14:creationId xmlns:p14="http://schemas.microsoft.com/office/powerpoint/2010/main" val="68085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83185"/>
            <a:ext cx="8894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Associations are relationship Between entities.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At database level we have foreign key relationship and same is reflected at odata level.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Once a association is created only then we can create  navigation property.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F273CF-F0EA-457A-B235-FCBF9A6449E5}"/>
              </a:ext>
            </a:extLst>
          </p:cNvPr>
          <p:cNvSpPr/>
          <p:nvPr/>
        </p:nvSpPr>
        <p:spPr>
          <a:xfrm>
            <a:off x="350982" y="2501060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4135F6-876C-433A-9773-1EFE1E8C89CD}"/>
              </a:ext>
            </a:extLst>
          </p:cNvPr>
          <p:cNvSpPr/>
          <p:nvPr/>
        </p:nvSpPr>
        <p:spPr>
          <a:xfrm>
            <a:off x="5319534" y="2501060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0620FA-46C1-4327-AD82-17A97AD0894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39375" y="3173982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8A1AF4-7BBC-4ACF-9957-33ED351535EB}"/>
              </a:ext>
            </a:extLst>
          </p:cNvPr>
          <p:cNvSpPr txBox="1"/>
          <p:nvPr/>
        </p:nvSpPr>
        <p:spPr>
          <a:xfrm>
            <a:off x="3039375" y="2805880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717AE-253E-4A7C-B620-EE3AA6787F26}"/>
              </a:ext>
            </a:extLst>
          </p:cNvPr>
          <p:cNvSpPr/>
          <p:nvPr/>
        </p:nvSpPr>
        <p:spPr>
          <a:xfrm>
            <a:off x="2571781" y="3645075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B4A8D-19C8-47B6-A64D-332712A6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129" y="1594266"/>
            <a:ext cx="2954107" cy="35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86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Right Click on Association and click on create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1A041-569E-4F42-AE08-F485C17A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9" y="1610802"/>
            <a:ext cx="2720576" cy="22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5FA6D-FB49-4F83-A68B-16143299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087" y="1610802"/>
            <a:ext cx="3508352" cy="2294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CDDA-3374-4821-BF98-31B2DBEE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12" y="1610802"/>
            <a:ext cx="3532260" cy="22948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B320C-5535-4CFA-AEA0-58864037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087" y="4189575"/>
            <a:ext cx="3626427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89BCC9-6E0C-4B7B-8DE1-8CF80296141D}"/>
              </a:ext>
            </a:extLst>
          </p:cNvPr>
          <p:cNvSpPr/>
          <p:nvPr/>
        </p:nvSpPr>
        <p:spPr>
          <a:xfrm>
            <a:off x="3069015" y="2604655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3791DE-E7E6-447C-8393-6E3F88EE8454}"/>
              </a:ext>
            </a:extLst>
          </p:cNvPr>
          <p:cNvSpPr/>
          <p:nvPr/>
        </p:nvSpPr>
        <p:spPr>
          <a:xfrm>
            <a:off x="7299439" y="2604655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8BE22A4-EC9C-43E0-AE5E-9C7638B5999C}"/>
              </a:ext>
            </a:extLst>
          </p:cNvPr>
          <p:cNvCxnSpPr>
            <a:stCxn id="11" idx="3"/>
            <a:endCxn id="1026" idx="3"/>
          </p:cNvCxnSpPr>
          <p:nvPr/>
        </p:nvCxnSpPr>
        <p:spPr>
          <a:xfrm flipH="1">
            <a:off x="7417514" y="2758206"/>
            <a:ext cx="4136258" cy="2610873"/>
          </a:xfrm>
          <a:prstGeom prst="bentConnector3">
            <a:avLst>
              <a:gd name="adj1" fmla="val -5527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625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9933</TotalTime>
  <Words>427</Words>
  <Application>Microsoft Office PowerPoint</Application>
  <PresentationFormat>Widescreen</PresentationFormat>
  <Paragraphs>71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Benton Sans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1031</cp:revision>
  <dcterms:created xsi:type="dcterms:W3CDTF">2016-07-10T03:33:26Z</dcterms:created>
  <dcterms:modified xsi:type="dcterms:W3CDTF">2021-09-21T10:00:59Z</dcterms:modified>
</cp:coreProperties>
</file>